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F06E5D-17F3-05CF-488F-8701E302D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761722"/>
            <a:ext cx="4846740" cy="55707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561EB6E-E164-AD4B-DB50-E21E2D857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773" y="746481"/>
            <a:ext cx="4861981" cy="55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40387">
            <a:off x="3341240" y="2965168"/>
            <a:ext cx="2994920" cy="23319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36194">
            <a:off x="584436" y="1749943"/>
            <a:ext cx="2956816" cy="230143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C6B4C2A-9197-40C8-8CA3-98539D23DC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5086" y="156731"/>
            <a:ext cx="4397121" cy="657663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87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Rapido questions</vt:lpstr>
      <vt:lpstr>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2022-07-25T09:56:12Z</dcterms:modified>
</cp:coreProperties>
</file>